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6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Year 2 Professional </a:t>
            </a:r>
            <a:b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Wellbeing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66583" y="6396334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78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286603"/>
            <a:ext cx="11840066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Recap, Review, Rebuild the Relationship</a:t>
            </a:r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 fontScale="85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How were the holidays?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do you remember from last year’s Coaching?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do you want to achieve from our time together?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do you want to take away from our time together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would you most like to talk about?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would be the biggest win of this session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Let the conversation grow and rebuild those connections from last year.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Try to end with a positive outlook for the next session…’I’m looking forward to seeing you next time and catching up.’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900" dirty="0">
              <a:solidFill>
                <a:srgbClr val="FF000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9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122548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166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286603"/>
            <a:ext cx="11840066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Reflect on Outcomes</a:t>
            </a:r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How did you find the process and why?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surprised you and how did that make you feel?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Do you agree with the Outcome? Why?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impact has this had on your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could give you more clarity on this?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have you already achieved?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Remember it is not an interview, 80% Coach talk, so keep listening!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9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66583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431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286603"/>
            <a:ext cx="11840066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Review Progress</a:t>
            </a:r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How have you been, what have you been up to since our last meeting?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Can you choose another area to explore, why did you choose this one?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How is this connected to your own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This is an exercise in reflection, not blame culture, keep it positive, reflective and then forward thinking.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122548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86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286603"/>
            <a:ext cx="12069452" cy="1450757"/>
          </a:xfrm>
        </p:spPr>
        <p:txBody>
          <a:bodyPr anchor="b">
            <a:normAutofit fontScale="90000"/>
          </a:bodyPr>
          <a:lstStyle/>
          <a:p>
            <a:br>
              <a:rPr lang="en-GB" dirty="0"/>
            </a:br>
            <a:r>
              <a:rPr lang="en-GB" dirty="0"/>
              <a:t>Reflect on Wellbeing and the points of the Star</a:t>
            </a:r>
            <a:endParaRPr lang="en-US" dirty="0"/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How has this process helped you reflect on your school life and Professional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have you tried that worked/not quite worked?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would help you gain more clarity?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If you could change anything, what would it be?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would make this a powerful conversation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do you feel is missing to move 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Listen, listen, listen!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7DD58-5D2B-4B56-AA75-BA87DE2094A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122548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900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286603"/>
            <a:ext cx="12069452" cy="1450757"/>
          </a:xfrm>
        </p:spPr>
        <p:txBody>
          <a:bodyPr anchor="b">
            <a:normAutofit/>
          </a:bodyPr>
          <a:lstStyle/>
          <a:p>
            <a:br>
              <a:rPr lang="en-GB" dirty="0"/>
            </a:br>
            <a:r>
              <a:rPr lang="en-GB" dirty="0"/>
              <a:t>Redo the Teaching Star</a:t>
            </a:r>
            <a:endParaRPr lang="en-US" dirty="0"/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have you already accomplished?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has worked for you?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has not?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would you do, if this obstacle were to be removed?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is standing in your way?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do you feel you are missing, in order to move 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If you had everything you wanted, what would your life look like a year from now?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What is your best </a:t>
            </a:r>
            <a:r>
              <a:rPr lang="en-US" sz="1900">
                <a:solidFill>
                  <a:schemeClr val="tx1"/>
                </a:solidFill>
              </a:rPr>
              <a:t>possible outcome?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7DD58-5D2B-4B56-AA75-BA87DE2094A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94565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78829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monochrome</Template>
  <TotalTime>0</TotalTime>
  <Words>833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Franklin Gothic Book</vt:lpstr>
      <vt:lpstr>1_RetrospectVTI</vt:lpstr>
      <vt:lpstr>Year 2 Professional  Wellbeing</vt:lpstr>
      <vt:lpstr>Recap, Review, Rebuild the Relationship</vt:lpstr>
      <vt:lpstr>Reflect on Outcomes</vt:lpstr>
      <vt:lpstr>Review Progress</vt:lpstr>
      <vt:lpstr> Reflect on Wellbeing and the points of the Star</vt:lpstr>
      <vt:lpstr> Redo the Teaching Star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2023-04-27T07:57:01Z</dcterms:created>
  <dcterms:modified xsi:type="dcterms:W3CDTF">2024-03-17T12:06:54Z</dcterms:modified>
</cp:coreProperties>
</file>