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4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45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807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128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175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21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05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985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625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575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38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9448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605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8624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308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217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10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1F64F-4099-4459-B08E-34AFACE6929D}" type="datetimeFigureOut">
              <a:rPr lang="en-GB" smtClean="0"/>
              <a:t>17/03/2024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2097B0D-140F-4698-98D2-1A85EAF3C4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53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1" descr="A black and blue star with a blue star&#10;&#10;Description automatically generated">
            <a:extLst>
              <a:ext uri="{FF2B5EF4-FFF2-40B4-BE49-F238E27FC236}">
                <a16:creationId xmlns:a16="http://schemas.microsoft.com/office/drawing/2014/main" id="{CCD2CA60-7E90-D185-A696-EA37D4AFA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1446213"/>
            <a:ext cx="3832225" cy="377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">
            <a:extLst>
              <a:ext uri="{FF2B5EF4-FFF2-40B4-BE49-F238E27FC236}">
                <a16:creationId xmlns:a16="http://schemas.microsoft.com/office/drawing/2014/main" id="{5BED7B65-6192-12E2-0B03-7522F2DF7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2274" y="998537"/>
            <a:ext cx="2568575" cy="44767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Expectations and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Behaviour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58E3F3AA-F3DF-B282-C01D-9619CACC3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2255838"/>
            <a:ext cx="1654175" cy="438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Classroom Practice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E07169CA-996D-AF80-9051-988C6EE8B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4181476"/>
            <a:ext cx="1654175" cy="438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Subject Knowledge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F4060470-C5A6-5FDE-46FE-FA5022055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6313" y="5354636"/>
            <a:ext cx="2568575" cy="438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Adaptive Teaching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1">
            <a:extLst>
              <a:ext uri="{FF2B5EF4-FFF2-40B4-BE49-F238E27FC236}">
                <a16:creationId xmlns:a16="http://schemas.microsoft.com/office/drawing/2014/main" id="{2A4A75FC-E2FD-044D-D85E-BF1CE3229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3985" y="4164013"/>
            <a:ext cx="1089026" cy="438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Assessment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8508033E-A01E-27D1-6BC0-CB7954730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060" y="2255838"/>
            <a:ext cx="2012951" cy="438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Professional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Behaviours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06B5E0E4-A6F3-3589-50C5-08FB568A1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450" y="704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1DAFEB-D71D-8F5E-E106-B49E42BC1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450" y="11620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9659D5B5-E4F0-A68D-6EDD-A09C64C11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450" y="11620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0" algn="l"/>
              </a:tabLst>
            </a:pPr>
            <a:endParaRPr kumimoji="0" lang="en-GB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0" algn="l"/>
              </a:tabLst>
            </a:pP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1924BD0B-F20A-5029-F157-1DAA345ED479}"/>
              </a:ext>
            </a:extLst>
          </p:cNvPr>
          <p:cNvSpPr txBox="1"/>
          <p:nvPr/>
        </p:nvSpPr>
        <p:spPr>
          <a:xfrm>
            <a:off x="33291" y="6396335"/>
            <a:ext cx="1212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2023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2865755" algn="ctr"/>
                <a:tab pos="5731510" algn="r"/>
              </a:tabLst>
            </a:pP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&lt;a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href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="https://registrationoffice.copyrighthouse.org/directory/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index.php?cmd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listall&amp;order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=5&amp;key=Matthew P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H&amp;page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=1" target="_blank"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noreferrer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noopener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class="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-success"&gt;&lt;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img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src</a:t>
            </a:r>
            <a:r>
              <a:rPr lang="en-GB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="https://registrationoffice.copyrighthouse.org/images/copyrighthouseseal.png" /&gt;&lt;/a&gt;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82677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86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Trebuchet MS</vt:lpstr>
      <vt:lpstr>Wingdings 3</vt:lpstr>
      <vt:lpstr>Facet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Heath</dc:creator>
  <cp:lastModifiedBy>M Heath</cp:lastModifiedBy>
  <cp:revision>3</cp:revision>
  <dcterms:created xsi:type="dcterms:W3CDTF">2024-03-10T09:48:37Z</dcterms:created>
  <dcterms:modified xsi:type="dcterms:W3CDTF">2024-03-17T12:10:46Z</dcterms:modified>
</cp:coreProperties>
</file>