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CAED"/>
    <a:srgbClr val="4BC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64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46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47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46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37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21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96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567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533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743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2829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321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1272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078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484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893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3A8B8-18AF-42D9-995E-F7EA723DEAE5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F2ED148-DE2F-4FE8-BA63-2C0204F58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530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0C3DBBF5-DC81-5549-5FC1-FC471D4AA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5088" y="76200"/>
            <a:ext cx="2338387" cy="365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Resources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40BA5D88-DFDD-14DA-AE9C-74FDF9C69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4486" y="1772897"/>
            <a:ext cx="1341438" cy="7318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Time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Management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D3773150-DB2B-7614-18D3-FAD35A3EF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7000" y="6492875"/>
            <a:ext cx="2339975" cy="365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Resilience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CD8ADCC8-9281-1566-E1D6-3DFF218AE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8538" y="1875213"/>
            <a:ext cx="1235076" cy="4111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Adaptability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8B93E618-0165-4F38-5905-222EA26D5BE5}"/>
              </a:ext>
            </a:extLst>
          </p:cNvPr>
          <p:cNvSpPr txBox="1">
            <a:spLocks noChangeArrowheads="1"/>
          </p:cNvSpPr>
          <p:nvPr/>
        </p:nvSpPr>
        <p:spPr bwMode="auto">
          <a:xfrm rot="-7144040">
            <a:off x="3317082" y="3298031"/>
            <a:ext cx="2360612" cy="365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Be resilient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…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3825D7BD-2F07-29C4-3CBE-FBC569CD2C9A}"/>
              </a:ext>
            </a:extLst>
          </p:cNvPr>
          <p:cNvSpPr txBox="1">
            <a:spLocks noChangeArrowheads="1"/>
          </p:cNvSpPr>
          <p:nvPr/>
        </p:nvSpPr>
        <p:spPr bwMode="auto">
          <a:xfrm rot="-2380751">
            <a:off x="4090988" y="1482725"/>
            <a:ext cx="1546225" cy="396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Be flexible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…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25003FF0-1D7D-1CB4-A968-F8A4AFAD6034}"/>
              </a:ext>
            </a:extLst>
          </p:cNvPr>
          <p:cNvSpPr txBox="1">
            <a:spLocks noChangeArrowheads="1"/>
          </p:cNvSpPr>
          <p:nvPr/>
        </p:nvSpPr>
        <p:spPr bwMode="auto">
          <a:xfrm rot="2273310">
            <a:off x="6069013" y="1584325"/>
            <a:ext cx="1282700" cy="3444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Be creative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…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D79E91C1-F982-DB28-0207-E38ACED80DFA}"/>
              </a:ext>
            </a:extLst>
          </p:cNvPr>
          <p:cNvSpPr txBox="1">
            <a:spLocks noChangeArrowheads="1"/>
          </p:cNvSpPr>
          <p:nvPr/>
        </p:nvSpPr>
        <p:spPr bwMode="auto">
          <a:xfrm rot="7245580">
            <a:off x="5724525" y="3898900"/>
            <a:ext cx="1636713" cy="4365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Be work smart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…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A4E6FD-505B-3772-3491-8ECB5D1EE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725" y="-19050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3EB3CF9-4D7C-A3A0-F11E-C46AD0630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35439" y="1178812"/>
            <a:ext cx="6190675" cy="4603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1EF759-5D5E-6A53-8D11-F037EA8B9C2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20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465" y="1579952"/>
            <a:ext cx="2190718" cy="2534264"/>
          </a:xfrm>
          <a:prstGeom prst="rect">
            <a:avLst/>
          </a:prstGeom>
          <a:noFill/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0" y="6323296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79654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90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Trebuchet MS</vt:lpstr>
      <vt:lpstr>Wingdings 3</vt:lpstr>
      <vt:lpstr>Facet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Heath</dc:creator>
  <cp:lastModifiedBy>M Heath</cp:lastModifiedBy>
  <cp:revision>3</cp:revision>
  <dcterms:created xsi:type="dcterms:W3CDTF">2024-03-10T10:03:02Z</dcterms:created>
  <dcterms:modified xsi:type="dcterms:W3CDTF">2024-03-17T12:11:02Z</dcterms:modified>
</cp:coreProperties>
</file>